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72" y="4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707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52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1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676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04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743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117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002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337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930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53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11/17/2021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568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14" r:id="rId6"/>
    <p:sldLayoutId id="2147483710" r:id="rId7"/>
    <p:sldLayoutId id="2147483711" r:id="rId8"/>
    <p:sldLayoutId id="2147483712" r:id="rId9"/>
    <p:sldLayoutId id="2147483713" r:id="rId10"/>
    <p:sldLayoutId id="214748371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5E5DB8D-4857-4743-BA74-1EF76413E2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</a:blip>
          <a:srcRect t="21341" r="-1" b="31865"/>
          <a:stretch/>
        </p:blipFill>
        <p:spPr>
          <a:xfrm>
            <a:off x="0" y="10"/>
            <a:ext cx="1218893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3FAD183-736A-4FF2-822C-AD3BA8CAD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de-DE" sz="10000"/>
              <a:t>América Latina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FCEDBAE-5EB0-4BE4-9217-C124A1C29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 fontScale="92500"/>
          </a:bodyPr>
          <a:lstStyle/>
          <a:p>
            <a:pPr algn="ctr"/>
            <a:r>
              <a:rPr lang="de-DE" sz="9600" b="1" dirty="0"/>
              <a:t>Venezuela</a:t>
            </a:r>
            <a:r>
              <a:rPr lang="de-DE" sz="3200" dirty="0"/>
              <a:t> </a:t>
            </a:r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1. Folie">
            <a:hlinkClick r:id="" action="ppaction://media"/>
            <a:extLst>
              <a:ext uri="{FF2B5EF4-FFF2-40B4-BE49-F238E27FC236}">
                <a16:creationId xmlns:a16="http://schemas.microsoft.com/office/drawing/2014/main" id="{55D52FE0-E83C-4E78-AB9E-D046C7F581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5400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06991B0-26E5-40B1-9E4D-EB4153D0D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925" y="0"/>
            <a:ext cx="10972800" cy="6858000"/>
          </a:xfrm>
          <a:prstGeom prst="rect">
            <a:avLst/>
          </a:prstGeom>
        </p:spPr>
      </p:pic>
      <p:pic>
        <p:nvPicPr>
          <p:cNvPr id="3" name="2. Folie ">
            <a:hlinkClick r:id="" action="ppaction://media"/>
            <a:extLst>
              <a:ext uri="{FF2B5EF4-FFF2-40B4-BE49-F238E27FC236}">
                <a16:creationId xmlns:a16="http://schemas.microsoft.com/office/drawing/2014/main" id="{82E6BC86-7786-4689-8828-F878BFF4F2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17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5F8F92-3B1D-4899-8B85-3DA3BFFF3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/>
              <a:t>Venezuela</a:t>
            </a: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093" y="2563839"/>
            <a:ext cx="3931920" cy="27432"/>
          </a:xfrm>
          <a:custGeom>
            <a:avLst/>
            <a:gdLst>
              <a:gd name="connsiteX0" fmla="*/ 0 w 3931920"/>
              <a:gd name="connsiteY0" fmla="*/ 0 h 27432"/>
              <a:gd name="connsiteX1" fmla="*/ 733958 w 3931920"/>
              <a:gd name="connsiteY1" fmla="*/ 0 h 27432"/>
              <a:gd name="connsiteX2" fmla="*/ 1428598 w 3931920"/>
              <a:gd name="connsiteY2" fmla="*/ 0 h 27432"/>
              <a:gd name="connsiteX3" fmla="*/ 2123237 w 3931920"/>
              <a:gd name="connsiteY3" fmla="*/ 0 h 27432"/>
              <a:gd name="connsiteX4" fmla="*/ 2660599 w 3931920"/>
              <a:gd name="connsiteY4" fmla="*/ 0 h 27432"/>
              <a:gd name="connsiteX5" fmla="*/ 3237281 w 3931920"/>
              <a:gd name="connsiteY5" fmla="*/ 0 h 27432"/>
              <a:gd name="connsiteX6" fmla="*/ 3931920 w 3931920"/>
              <a:gd name="connsiteY6" fmla="*/ 0 h 27432"/>
              <a:gd name="connsiteX7" fmla="*/ 3931920 w 3931920"/>
              <a:gd name="connsiteY7" fmla="*/ 27432 h 27432"/>
              <a:gd name="connsiteX8" fmla="*/ 3276600 w 3931920"/>
              <a:gd name="connsiteY8" fmla="*/ 27432 h 27432"/>
              <a:gd name="connsiteX9" fmla="*/ 2739238 w 3931920"/>
              <a:gd name="connsiteY9" fmla="*/ 27432 h 27432"/>
              <a:gd name="connsiteX10" fmla="*/ 2201875 w 3931920"/>
              <a:gd name="connsiteY10" fmla="*/ 27432 h 27432"/>
              <a:gd name="connsiteX11" fmla="*/ 1507236 w 3931920"/>
              <a:gd name="connsiteY11" fmla="*/ 27432 h 27432"/>
              <a:gd name="connsiteX12" fmla="*/ 930554 w 3931920"/>
              <a:gd name="connsiteY12" fmla="*/ 27432 h 27432"/>
              <a:gd name="connsiteX13" fmla="*/ 0 w 3931920"/>
              <a:gd name="connsiteY13" fmla="*/ 27432 h 27432"/>
              <a:gd name="connsiteX14" fmla="*/ 0 w 3931920"/>
              <a:gd name="connsiteY14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931920" h="27432" fill="none" extrusionOk="0">
                <a:moveTo>
                  <a:pt x="0" y="0"/>
                </a:moveTo>
                <a:cubicBezTo>
                  <a:pt x="245351" y="16874"/>
                  <a:pt x="509174" y="13736"/>
                  <a:pt x="733958" y="0"/>
                </a:cubicBezTo>
                <a:cubicBezTo>
                  <a:pt x="958742" y="-13736"/>
                  <a:pt x="1245406" y="-17215"/>
                  <a:pt x="1428598" y="0"/>
                </a:cubicBezTo>
                <a:cubicBezTo>
                  <a:pt x="1611790" y="17215"/>
                  <a:pt x="1930525" y="20562"/>
                  <a:pt x="2123237" y="0"/>
                </a:cubicBezTo>
                <a:cubicBezTo>
                  <a:pt x="2315949" y="-20562"/>
                  <a:pt x="2485508" y="11332"/>
                  <a:pt x="2660599" y="0"/>
                </a:cubicBezTo>
                <a:cubicBezTo>
                  <a:pt x="2835690" y="-11332"/>
                  <a:pt x="3075198" y="-14809"/>
                  <a:pt x="3237281" y="0"/>
                </a:cubicBezTo>
                <a:cubicBezTo>
                  <a:pt x="3399364" y="14809"/>
                  <a:pt x="3745084" y="-4992"/>
                  <a:pt x="3931920" y="0"/>
                </a:cubicBezTo>
                <a:cubicBezTo>
                  <a:pt x="3930963" y="8431"/>
                  <a:pt x="3931571" y="14612"/>
                  <a:pt x="3931920" y="27432"/>
                </a:cubicBezTo>
                <a:cubicBezTo>
                  <a:pt x="3765435" y="40792"/>
                  <a:pt x="3452398" y="38703"/>
                  <a:pt x="3276600" y="27432"/>
                </a:cubicBezTo>
                <a:cubicBezTo>
                  <a:pt x="3100802" y="16161"/>
                  <a:pt x="2914889" y="26998"/>
                  <a:pt x="2739238" y="27432"/>
                </a:cubicBezTo>
                <a:cubicBezTo>
                  <a:pt x="2563587" y="27866"/>
                  <a:pt x="2395484" y="39154"/>
                  <a:pt x="2201875" y="27432"/>
                </a:cubicBezTo>
                <a:cubicBezTo>
                  <a:pt x="2008266" y="15710"/>
                  <a:pt x="1781367" y="4899"/>
                  <a:pt x="1507236" y="27432"/>
                </a:cubicBezTo>
                <a:cubicBezTo>
                  <a:pt x="1233105" y="49965"/>
                  <a:pt x="1075495" y="47542"/>
                  <a:pt x="930554" y="27432"/>
                </a:cubicBezTo>
                <a:cubicBezTo>
                  <a:pt x="785613" y="7322"/>
                  <a:pt x="268930" y="30433"/>
                  <a:pt x="0" y="27432"/>
                </a:cubicBezTo>
                <a:cubicBezTo>
                  <a:pt x="226" y="18208"/>
                  <a:pt x="-648" y="12891"/>
                  <a:pt x="0" y="0"/>
                </a:cubicBezTo>
                <a:close/>
              </a:path>
              <a:path w="3931920" h="27432" stroke="0" extrusionOk="0">
                <a:moveTo>
                  <a:pt x="0" y="0"/>
                </a:moveTo>
                <a:cubicBezTo>
                  <a:pt x="278269" y="4786"/>
                  <a:pt x="349028" y="-10422"/>
                  <a:pt x="616001" y="0"/>
                </a:cubicBezTo>
                <a:cubicBezTo>
                  <a:pt x="882974" y="10422"/>
                  <a:pt x="931617" y="-15515"/>
                  <a:pt x="1153363" y="0"/>
                </a:cubicBezTo>
                <a:cubicBezTo>
                  <a:pt x="1375109" y="15515"/>
                  <a:pt x="1704089" y="-3631"/>
                  <a:pt x="1887322" y="0"/>
                </a:cubicBezTo>
                <a:cubicBezTo>
                  <a:pt x="2070555" y="3631"/>
                  <a:pt x="2344155" y="2213"/>
                  <a:pt x="2503322" y="0"/>
                </a:cubicBezTo>
                <a:cubicBezTo>
                  <a:pt x="2662489" y="-2213"/>
                  <a:pt x="2976859" y="26691"/>
                  <a:pt x="3119323" y="0"/>
                </a:cubicBezTo>
                <a:cubicBezTo>
                  <a:pt x="3261787" y="-26691"/>
                  <a:pt x="3588171" y="-28651"/>
                  <a:pt x="3931920" y="0"/>
                </a:cubicBezTo>
                <a:cubicBezTo>
                  <a:pt x="3930565" y="9524"/>
                  <a:pt x="3930718" y="13975"/>
                  <a:pt x="3931920" y="27432"/>
                </a:cubicBezTo>
                <a:cubicBezTo>
                  <a:pt x="3664329" y="4021"/>
                  <a:pt x="3437686" y="14511"/>
                  <a:pt x="3276600" y="27432"/>
                </a:cubicBezTo>
                <a:cubicBezTo>
                  <a:pt x="3115514" y="40353"/>
                  <a:pt x="2913592" y="48967"/>
                  <a:pt x="2739238" y="27432"/>
                </a:cubicBezTo>
                <a:cubicBezTo>
                  <a:pt x="2564884" y="5897"/>
                  <a:pt x="2294049" y="39820"/>
                  <a:pt x="2083918" y="27432"/>
                </a:cubicBezTo>
                <a:cubicBezTo>
                  <a:pt x="1873787" y="15044"/>
                  <a:pt x="1718903" y="21388"/>
                  <a:pt x="1428598" y="27432"/>
                </a:cubicBezTo>
                <a:cubicBezTo>
                  <a:pt x="1138293" y="33476"/>
                  <a:pt x="952209" y="50441"/>
                  <a:pt x="812597" y="27432"/>
                </a:cubicBezTo>
                <a:cubicBezTo>
                  <a:pt x="672985" y="4423"/>
                  <a:pt x="305800" y="28240"/>
                  <a:pt x="0" y="27432"/>
                </a:cubicBezTo>
                <a:cubicBezTo>
                  <a:pt x="-800" y="16780"/>
                  <a:pt x="-583" y="12910"/>
                  <a:pt x="0" y="0"/>
                </a:cubicBezTo>
                <a:close/>
              </a:path>
            </a:pathLst>
          </a:custGeom>
          <a:solidFill>
            <a:srgbClr val="FC9C01"/>
          </a:solidFill>
          <a:ln w="38100" cap="rnd">
            <a:solidFill>
              <a:srgbClr val="FC9C0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099C47-8426-43B5-95D5-55C2E8CAE6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531360" cy="3733132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La capital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Caracas 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r>
              <a:rPr lang="en-US" sz="20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lenguas</a:t>
            </a:r>
            <a:r>
              <a:rPr lang="en-US" sz="20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habladas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Español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 31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lenguas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indigenas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Wayúu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n-US" sz="20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número</a:t>
            </a:r>
            <a:r>
              <a:rPr lang="en-US" sz="20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0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habitantes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28,52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millones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sz="20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situación</a:t>
            </a:r>
            <a:r>
              <a:rPr lang="en-US" sz="20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geográfica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un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estado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América Latin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sz="20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cultura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española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indígena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 la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africana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r>
              <a:rPr lang="en-US" sz="20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tradiciones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religioso, por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ejemplo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desfile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niño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jesús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pastores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niño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jesús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yare diablos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bailando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visita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 los 7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templos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quema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de judas</a:t>
            </a:r>
          </a:p>
          <a:p>
            <a:pPr>
              <a:lnSpc>
                <a:spcPct val="100000"/>
              </a:lnSpc>
            </a:pPr>
            <a:r>
              <a:rPr lang="en-US" sz="20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Moneda</a:t>
            </a:r>
            <a:r>
              <a:rPr lang="en-US" sz="20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Bolívar </a:t>
            </a:r>
          </a:p>
          <a:p>
            <a:pPr>
              <a:lnSpc>
                <a:spcPct val="100000"/>
              </a:lnSpc>
            </a:pPr>
            <a:endParaRPr lang="en-US" sz="2000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A56EF4EB-5620-4EDB-910C-3B1B2ACD8FE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r="27395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6" name="3. Folie ">
            <a:hlinkClick r:id="" action="ppaction://media"/>
            <a:extLst>
              <a:ext uri="{FF2B5EF4-FFF2-40B4-BE49-F238E27FC236}">
                <a16:creationId xmlns:a16="http://schemas.microsoft.com/office/drawing/2014/main" id="{23E1B645-E37E-4D48-95B5-31BE7B5B35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99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8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0A5E65-3F10-46D0-BC09-32A6D3850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Los </a:t>
            </a:r>
            <a:r>
              <a:rPr lang="de-DE" dirty="0" err="1"/>
              <a:t>contrastes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A113C6-2C88-4A97-8F23-35BC8B4394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Naturaleza</a:t>
            </a:r>
            <a:r>
              <a:rPr lang="de-DE" dirty="0"/>
              <a:t> </a:t>
            </a:r>
            <a:r>
              <a:rPr lang="de-DE" dirty="0" err="1"/>
              <a:t>hermosa</a:t>
            </a:r>
            <a:r>
              <a:rPr lang="de-DE" dirty="0"/>
              <a:t> 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4C9AB1A5-86DA-42EF-A6E5-C96CFD6A29E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973549" y="2925763"/>
            <a:ext cx="4890265" cy="3265487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B125C9D-FEE0-4AA4-ACE8-0846E99BFA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La </a:t>
            </a:r>
            <a:r>
              <a:rPr lang="de-DE" dirty="0" err="1"/>
              <a:t>hiperinflación</a:t>
            </a:r>
            <a:endParaRPr lang="de-DE" dirty="0"/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CF53FA6C-E21A-4391-AA40-B2F0BECC8E2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6314679" y="2925763"/>
            <a:ext cx="4898230" cy="3265487"/>
          </a:xfrm>
          <a:prstGeom prst="rect">
            <a:avLst/>
          </a:prstGeom>
        </p:spPr>
      </p:pic>
      <p:pic>
        <p:nvPicPr>
          <p:cNvPr id="9" name="4. Folie ">
            <a:hlinkClick r:id="" action="ppaction://media"/>
            <a:extLst>
              <a:ext uri="{FF2B5EF4-FFF2-40B4-BE49-F238E27FC236}">
                <a16:creationId xmlns:a16="http://schemas.microsoft.com/office/drawing/2014/main" id="{23E5EFD7-FD15-4676-8F66-6E6BBCABF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3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0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Breitbild</PresentationFormat>
  <Paragraphs>13</Paragraphs>
  <Slides>4</Slides>
  <Notes>0</Notes>
  <HiddenSlides>0</HiddenSlides>
  <MMClips>4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Modern Love</vt:lpstr>
      <vt:lpstr>The Hand</vt:lpstr>
      <vt:lpstr>SketchyVTI</vt:lpstr>
      <vt:lpstr>América Latina </vt:lpstr>
      <vt:lpstr>PowerPoint-Präsentation</vt:lpstr>
      <vt:lpstr>Venezuela</vt:lpstr>
      <vt:lpstr>Los contrastes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América Latina</dc:title>
  <dc:creator>Emma Olm</dc:creator>
  <cp:lastModifiedBy>johan</cp:lastModifiedBy>
  <cp:revision>9</cp:revision>
  <dcterms:created xsi:type="dcterms:W3CDTF">2021-01-27T14:47:13Z</dcterms:created>
  <dcterms:modified xsi:type="dcterms:W3CDTF">2021-11-17T21:04:41Z</dcterms:modified>
</cp:coreProperties>
</file>