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4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07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5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6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4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117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0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3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3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53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56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14" r:id="rId6"/>
    <p:sldLayoutId id="2147483710" r:id="rId7"/>
    <p:sldLayoutId id="2147483711" r:id="rId8"/>
    <p:sldLayoutId id="2147483712" r:id="rId9"/>
    <p:sldLayoutId id="2147483713" r:id="rId10"/>
    <p:sldLayoutId id="214748371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5E5DB8D-4857-4743-BA74-1EF76413E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t="21341" r="-1" b="31865"/>
          <a:stretch/>
        </p:blipFill>
        <p:spPr>
          <a:xfrm>
            <a:off x="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FAD183-736A-4FF2-822C-AD3BA8CAD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10000"/>
              <a:t>América Latina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FCEDBAE-5EB0-4BE4-9217-C124A1C29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 fontScale="92500"/>
          </a:bodyPr>
          <a:lstStyle/>
          <a:p>
            <a:pPr algn="ctr"/>
            <a:r>
              <a:rPr lang="de-DE" sz="9600" b="1" dirty="0"/>
              <a:t>Venezuela</a:t>
            </a:r>
            <a:r>
              <a:rPr lang="de-DE" sz="3200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1. Folie">
            <a:hlinkClick r:id="" action="ppaction://media"/>
            <a:extLst>
              <a:ext uri="{FF2B5EF4-FFF2-40B4-BE49-F238E27FC236}">
                <a16:creationId xmlns:a16="http://schemas.microsoft.com/office/drawing/2014/main" id="{55D52FE0-E83C-4E78-AB9E-D046C7F58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40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06991B0-26E5-40B1-9E4D-EB4153D0D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5" y="0"/>
            <a:ext cx="10972800" cy="6858000"/>
          </a:xfrm>
          <a:prstGeom prst="rect">
            <a:avLst/>
          </a:prstGeom>
        </p:spPr>
      </p:pic>
      <p:pic>
        <p:nvPicPr>
          <p:cNvPr id="3" name="2. Folie ">
            <a:hlinkClick r:id="" action="ppaction://media"/>
            <a:extLst>
              <a:ext uri="{FF2B5EF4-FFF2-40B4-BE49-F238E27FC236}">
                <a16:creationId xmlns:a16="http://schemas.microsoft.com/office/drawing/2014/main" id="{82E6BC86-7786-4689-8828-F878BFF4F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5F8F92-3B1D-4899-8B85-3DA3BFFF3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Venezuela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FC9C01"/>
          </a:solidFill>
          <a:ln w="38100" cap="rnd">
            <a:solidFill>
              <a:srgbClr val="FC9C0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099C47-8426-43B5-95D5-55C2E8CAE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531360" cy="3733132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capital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Caracas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lenguas</a:t>
            </a: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habladas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Español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 31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lenguas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indigenas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Wayúu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habitantes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28,52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situación</a:t>
            </a: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geográfica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un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América Latin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española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indígena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africana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tradiciones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religioso, por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desfile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niño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pastores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niño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yare diablos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bailando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visita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 los 7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templos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quema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judas</a:t>
            </a:r>
          </a:p>
          <a:p>
            <a:pPr>
              <a:lnSpc>
                <a:spcPct val="100000"/>
              </a:lnSpc>
            </a:pPr>
            <a:r>
              <a:rPr lang="en-US" sz="2000" dirty="0" err="1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Moneda</a:t>
            </a:r>
            <a:r>
              <a:rPr lang="en-US" sz="200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Bolívar 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56EF4EB-5620-4EDB-910C-3B1B2ACD8F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2739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3. Folie ">
            <a:hlinkClick r:id="" action="ppaction://media"/>
            <a:extLst>
              <a:ext uri="{FF2B5EF4-FFF2-40B4-BE49-F238E27FC236}">
                <a16:creationId xmlns:a16="http://schemas.microsoft.com/office/drawing/2014/main" id="{23E1B645-E37E-4D48-95B5-31BE7B5B3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A5E65-3F10-46D0-BC09-32A6D385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Los </a:t>
            </a:r>
            <a:r>
              <a:rPr lang="de-DE" dirty="0" err="1"/>
              <a:t>contrastes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A113C6-2C88-4A97-8F23-35BC8B439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Naturaleza</a:t>
            </a:r>
            <a:r>
              <a:rPr lang="de-DE" dirty="0"/>
              <a:t> </a:t>
            </a:r>
            <a:r>
              <a:rPr lang="de-DE" dirty="0" err="1"/>
              <a:t>hermosa</a:t>
            </a:r>
            <a:r>
              <a:rPr lang="de-DE" dirty="0"/>
              <a:t> 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C9AB1A5-86DA-42EF-A6E5-C96CFD6A29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73549" y="2925763"/>
            <a:ext cx="4890265" cy="3265487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125C9D-FEE0-4AA4-ACE8-0846E99BF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/>
              <a:t>La </a:t>
            </a:r>
            <a:r>
              <a:rPr lang="de-DE" dirty="0" err="1"/>
              <a:t>hiperinflación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F53FA6C-E21A-4391-AA40-B2F0BECC8E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314679" y="2925763"/>
            <a:ext cx="4898230" cy="3265487"/>
          </a:xfrm>
          <a:prstGeom prst="rect">
            <a:avLst/>
          </a:prstGeom>
        </p:spPr>
      </p:pic>
      <p:pic>
        <p:nvPicPr>
          <p:cNvPr id="9" name="4. Folie ">
            <a:hlinkClick r:id="" action="ppaction://media"/>
            <a:extLst>
              <a:ext uri="{FF2B5EF4-FFF2-40B4-BE49-F238E27FC236}">
                <a16:creationId xmlns:a16="http://schemas.microsoft.com/office/drawing/2014/main" id="{23E5EFD7-FD15-4676-8F66-6E6BBCABF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Breitbild</PresentationFormat>
  <Paragraphs>13</Paragraphs>
  <Slides>4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Modern Love</vt:lpstr>
      <vt:lpstr>The Hand</vt:lpstr>
      <vt:lpstr>SketchyVTI</vt:lpstr>
      <vt:lpstr>América Latina </vt:lpstr>
      <vt:lpstr>PowerPoint-Präsentation</vt:lpstr>
      <vt:lpstr>Venezuela</vt:lpstr>
      <vt:lpstr>Los contrastes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América Latina</dc:title>
  <dc:creator>Emma Olm</dc:creator>
  <cp:lastModifiedBy>johan</cp:lastModifiedBy>
  <cp:revision>9</cp:revision>
  <dcterms:created xsi:type="dcterms:W3CDTF">2021-01-27T14:47:13Z</dcterms:created>
  <dcterms:modified xsi:type="dcterms:W3CDTF">2021-11-17T21:04:41Z</dcterms:modified>
</cp:coreProperties>
</file>